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7" r:id="rId2"/>
    <p:sldId id="258" r:id="rId3"/>
  </p:sldIdLst>
  <p:sldSz cx="12192000" cy="6858000"/>
  <p:notesSz cx="6858000" cy="9144000"/>
  <p:custDataLst>
    <p:tags r:id="rId5"/>
  </p:custDataLst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11">
          <p15:clr>
            <a:srgbClr val="A4A3A4"/>
          </p15:clr>
        </p15:guide>
        <p15:guide id="2" pos="113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9BD5"/>
    <a:srgbClr val="E00049"/>
    <a:srgbClr val="00275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4660" autoAdjust="0"/>
  </p:normalViewPr>
  <p:slideViewPr>
    <p:cSldViewPr snapToGrid="0">
      <p:cViewPr varScale="1">
        <p:scale>
          <a:sx n="131" d="100"/>
          <a:sy n="131" d="100"/>
        </p:scale>
        <p:origin x="416" y="184"/>
      </p:cViewPr>
      <p:guideLst>
        <p:guide orient="horz" pos="911"/>
        <p:guide pos="113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8" d="100"/>
          <a:sy n="68" d="100"/>
        </p:scale>
        <p:origin x="310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tags" Target="tags/tag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media/image1.png>
</file>

<file path=ppt/media/image10.tiff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A5DA4-0517-469B-A20E-54B75BF32207}" type="datetimeFigureOut">
              <a:rPr lang="nl-BE" smtClean="0"/>
              <a:t>18/05/18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7E7ADA-B818-4A8D-827F-3A2F12FF408B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05948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slide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029318" y="4170507"/>
            <a:ext cx="9117366" cy="1594556"/>
          </a:xfrm>
          <a:ln w="76200" cmpd="sng">
            <a:solidFill>
              <a:srgbClr val="002757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14" y="1915202"/>
            <a:ext cx="4767749" cy="1650162"/>
          </a:xfrm>
          <a:prstGeom prst="rect">
            <a:avLst/>
          </a:prstGeom>
        </p:spPr>
      </p:pic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18/05/18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50545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  <p:sp>
        <p:nvSpPr>
          <p:cNvPr id="2" name="Tijdelijke aanduiding voor voettekst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10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95782" y="82726"/>
            <a:ext cx="15595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18/05/18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75751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5" y="0"/>
            <a:ext cx="5813425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  <p:sp>
        <p:nvSpPr>
          <p:cNvPr id="2" name="Tijdelijke aanduiding voor voettekst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9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136878" y="107203"/>
            <a:ext cx="14575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18/05/18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8852157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slide beeld + logo roo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372" t="19513"/>
          <a:stretch/>
        </p:blipFill>
        <p:spPr>
          <a:xfrm>
            <a:off x="-9526" y="-19051"/>
            <a:ext cx="1763161" cy="1738515"/>
          </a:xfrm>
          <a:prstGeom prst="rect">
            <a:avLst/>
          </a:prstGeom>
        </p:spPr>
      </p:pic>
      <p:sp>
        <p:nvSpPr>
          <p:cNvPr id="2" name="Tijdelijke aanduiding voor voettekst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7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18/05/18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273643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slide beeld + logo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9526" y="-19051"/>
            <a:ext cx="1715039" cy="1691447"/>
          </a:xfrm>
          <a:prstGeom prst="rect">
            <a:avLst/>
          </a:prstGeom>
        </p:spPr>
      </p:pic>
      <p:sp>
        <p:nvSpPr>
          <p:cNvPr id="2" name="Tijdelijke aanduiding voor voettekst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8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14732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18/05/18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94522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1 - Beeld 1">
    <p:bg>
      <p:bgPr>
        <a:blipFill dpi="0" rotWithShape="1">
          <a:blip r:embed="rId2">
            <a:alphaModFix amt="6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6" y="4818952"/>
            <a:ext cx="9117366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002757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9896" r="18829"/>
          <a:stretch/>
        </p:blipFill>
        <p:spPr>
          <a:xfrm>
            <a:off x="8548816" y="-19050"/>
            <a:ext cx="3652709" cy="3604650"/>
          </a:xfrm>
          <a:prstGeom prst="rect">
            <a:avLst/>
          </a:prstGeom>
        </p:spPr>
      </p:pic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18/05/18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5225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1 - Beeld 2">
    <p:bg>
      <p:bgPr>
        <a:blipFill dpi="0" rotWithShape="1">
          <a:blip r:embed="rId2">
            <a:alphaModFix amt="6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 userDrawn="1"/>
        </p:nvSpPr>
        <p:spPr>
          <a:xfrm>
            <a:off x="816056" y="4818952"/>
            <a:ext cx="9117366" cy="1594556"/>
          </a:xfrm>
          <a:prstGeom prst="rect">
            <a:avLst/>
          </a:prstGeom>
          <a:ln w="76200" cmpd="sng">
            <a:solidFill>
              <a:schemeClr val="bg1"/>
            </a:solidFill>
          </a:ln>
        </p:spPr>
        <p:txBody>
          <a:bodyPr vert="horz" lIns="180000" tIns="180000" rIns="180000" bIns="18000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275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9896" r="18617"/>
          <a:stretch/>
        </p:blipFill>
        <p:spPr>
          <a:xfrm>
            <a:off x="8548816" y="-19050"/>
            <a:ext cx="3662234" cy="3604650"/>
          </a:xfrm>
          <a:prstGeom prst="rect">
            <a:avLst/>
          </a:prstGeom>
        </p:spPr>
      </p:pic>
      <p:sp>
        <p:nvSpPr>
          <p:cNvPr id="2" name="Tijdelijke aanduiding voor voettekst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18/05/18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19226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2 - Rood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r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7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50" y="589985"/>
            <a:ext cx="3387815" cy="1172554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9" t="19480"/>
          <a:stretch/>
        </p:blipFill>
        <p:spPr>
          <a:xfrm>
            <a:off x="-28575" y="-38101"/>
            <a:ext cx="7146708" cy="6522167"/>
          </a:xfrm>
          <a:prstGeom prst="rect">
            <a:avLst/>
          </a:prstGeom>
        </p:spPr>
      </p:pic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9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18/05/18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57052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Optie 2 - W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1886" t="19832" b="20078"/>
          <a:stretch/>
        </p:blipFill>
        <p:spPr>
          <a:xfrm>
            <a:off x="-19050" y="-9525"/>
            <a:ext cx="7137182" cy="4867275"/>
          </a:xfrm>
          <a:prstGeom prst="rect">
            <a:avLst/>
          </a:prstGeom>
        </p:spPr>
      </p:pic>
      <p:sp>
        <p:nvSpPr>
          <p:cNvPr id="5" name="Rectangle 3"/>
          <p:cNvSpPr/>
          <p:nvPr userDrawn="1"/>
        </p:nvSpPr>
        <p:spPr>
          <a:xfrm>
            <a:off x="0" y="4846284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l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75" y="5183507"/>
            <a:ext cx="2760704" cy="955505"/>
          </a:xfrm>
          <a:prstGeom prst="rect">
            <a:avLst/>
          </a:prstGeom>
        </p:spPr>
      </p:pic>
      <p:sp>
        <p:nvSpPr>
          <p:cNvPr id="6" name="Tijdelijke aanduiding voor voettekst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8" name="Tijdelijke aanduiding voor dianumm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9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18/05/18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09506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4"/>
            <a:ext cx="9948333" cy="4750153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636" t="25895"/>
          <a:stretch/>
        </p:blipFill>
        <p:spPr>
          <a:xfrm>
            <a:off x="-19050" y="-19050"/>
            <a:ext cx="1895827" cy="1665288"/>
          </a:xfrm>
          <a:prstGeom prst="rect">
            <a:avLst/>
          </a:prstGeom>
        </p:spPr>
      </p:pic>
      <p:sp>
        <p:nvSpPr>
          <p:cNvPr id="4" name="Tijdelijke aanduiding voor voettekst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7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18/05/18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50394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5"/>
            <a:ext cx="9948333" cy="4242154"/>
          </a:xfrm>
        </p:spPr>
        <p:txBody>
          <a:bodyPr/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3701" y="365125"/>
            <a:ext cx="2628281" cy="909672"/>
          </a:xfrm>
          <a:prstGeom prst="rect">
            <a:avLst/>
          </a:prstGeom>
        </p:spPr>
      </p:pic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8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18/05/18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21902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7" y="1825625"/>
            <a:ext cx="9948333" cy="4242154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8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101569" y="111442"/>
            <a:ext cx="14732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18/05/18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68357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268111"/>
            <a:ext cx="9948333" cy="5799668"/>
          </a:xfrm>
        </p:spPr>
        <p:txBody>
          <a:bodyPr wrap="none"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  <p:sp>
        <p:nvSpPr>
          <p:cNvPr id="2" name="Tijdelijke aanduiding voor voettekst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7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106509" y="85548"/>
            <a:ext cx="15085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18/05/18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06411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750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05D4B-7779-46CA-9F34-AD15D64EF2DF}" type="slidenum">
              <a:rPr lang="nl-BE" smtClean="0"/>
              <a:t>‹#›</a:t>
            </a:fld>
            <a:endParaRPr lang="nl-BE"/>
          </a:p>
        </p:txBody>
      </p:sp>
      <p:sp>
        <p:nvSpPr>
          <p:cNvPr id="6" name="Tijdelijke aanduiding voor datum 5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B5ED2-FF39-4ED4-92A1-AAAD9EFD88D0}" type="datetimeFigureOut">
              <a:rPr lang="nl-BE" smtClean="0"/>
              <a:t>18/05/18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89289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7" r:id="rId3"/>
    <p:sldLayoutId id="2147483675" r:id="rId4"/>
    <p:sldLayoutId id="2147483666" r:id="rId5"/>
    <p:sldLayoutId id="2147483650" r:id="rId6"/>
    <p:sldLayoutId id="2147483672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7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rgbClr val="002757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Presentatie</a:t>
            </a:r>
            <a:br>
              <a:rPr lang="nl-BE" dirty="0"/>
            </a:br>
            <a:r>
              <a:rPr lang="nl-BE" dirty="0"/>
              <a:t>Groepswerk DB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7332142" y="4846285"/>
            <a:ext cx="4741332" cy="1637784"/>
          </a:xfrm>
        </p:spPr>
        <p:txBody>
          <a:bodyPr/>
          <a:lstStyle/>
          <a:p>
            <a:r>
              <a:rPr lang="nl-BE" dirty="0"/>
              <a:t>Ruben Claes   	       Groep 3 </a:t>
            </a:r>
          </a:p>
          <a:p>
            <a:r>
              <a:rPr lang="nl-BE" dirty="0"/>
              <a:t>Brent De Vos</a:t>
            </a:r>
          </a:p>
          <a:p>
            <a:r>
              <a:rPr lang="nl-BE" dirty="0"/>
              <a:t>Guylian De Wit</a:t>
            </a:r>
          </a:p>
        </p:txBody>
      </p:sp>
    </p:spTree>
    <p:extLst>
      <p:ext uri="{BB962C8B-B14F-4D97-AF65-F5344CB8AC3E}">
        <p14:creationId xmlns:p14="http://schemas.microsoft.com/office/powerpoint/2010/main" val="2897941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EERD Nature case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  <a:p>
            <a:endParaRPr lang="nl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77FD93-8D2B-BD43-BBCD-22F371AAB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4885" y="1646238"/>
            <a:ext cx="7353047" cy="519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09456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dd2fd9703faffe94aea71dfb606d4fb29d925d7b"/>
</p:tagLst>
</file>

<file path=ppt/theme/theme1.xml><?xml version="1.0" encoding="utf-8"?>
<a:theme xmlns:a="http://schemas.openxmlformats.org/drawingml/2006/main" name="02632_00018418_UCLL_PPT_Sjabloonv7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H -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2632_00018418_UCLL_PPT_Sjabloonv6.potx" id="{AB8ACA44-A301-4551-B203-3F9E68D295B5}" vid="{9BA97E0D-BD29-47A5-B9F9-D12523D505FF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02632_00018418_UCLL_sjabloon-1</Template>
  <TotalTime>1565</TotalTime>
  <Words>6</Words>
  <Application>Microsoft Macintosh PowerPoint</Application>
  <PresentationFormat>Widescreen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Tahoma</vt:lpstr>
      <vt:lpstr>Wingdings</vt:lpstr>
      <vt:lpstr>02632_00018418_UCLL_PPT_Sjabloonv7</vt:lpstr>
      <vt:lpstr>Presentatie Groepswerk DB</vt:lpstr>
      <vt:lpstr>EERD Nature case</vt:lpstr>
    </vt:vector>
  </TitlesOfParts>
  <Company>KHLeuven</Company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leentje verfaillie</dc:creator>
  <cp:lastModifiedBy>Guylian n_n</cp:lastModifiedBy>
  <cp:revision>46</cp:revision>
  <dcterms:created xsi:type="dcterms:W3CDTF">2015-05-28T18:57:43Z</dcterms:created>
  <dcterms:modified xsi:type="dcterms:W3CDTF">2018-05-18T15:03:29Z</dcterms:modified>
</cp:coreProperties>
</file>

<file path=docProps/thumbnail.jpeg>
</file>